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j44jSbVeHq6fun8kKqZF2iQOIJ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3825" y="316523"/>
            <a:ext cx="10346654" cy="5794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8931" y="589084"/>
            <a:ext cx="9552132" cy="530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387" y="0"/>
            <a:ext cx="1178122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1901" y="571499"/>
            <a:ext cx="9418403" cy="5297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2022-02-20T23:38:24Z</dcterms:created>
  <dc:creator>Dalma Medvegy</dc:creator>
</cp:coreProperties>
</file>